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29BC6-1B8A-4D3A-9B68-DF7677472EFB}" v="79" dt="2024-03-27T12:51:43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Channell" userId="ca012a40-7cdd-421d-b0d1-847dd97a6c79" providerId="ADAL" clId="{EC929BC6-1B8A-4D3A-9B68-DF7677472EFB}"/>
    <pc:docChg chg="undo custSel addSld modSld sldOrd modMainMaster">
      <pc:chgData name="Stephen Channell" userId="ca012a40-7cdd-421d-b0d1-847dd97a6c79" providerId="ADAL" clId="{EC929BC6-1B8A-4D3A-9B68-DF7677472EFB}" dt="2024-03-27T12:51:30.902" v="3836" actId="2"/>
      <pc:docMkLst>
        <pc:docMk/>
      </pc:docMkLst>
      <pc:sldChg chg="modTransition">
        <pc:chgData name="Stephen Channell" userId="ca012a40-7cdd-421d-b0d1-847dd97a6c79" providerId="ADAL" clId="{EC929BC6-1B8A-4D3A-9B68-DF7677472EFB}" dt="2024-03-26T22:31:00.370" v="3447"/>
        <pc:sldMkLst>
          <pc:docMk/>
          <pc:sldMk cId="3666995834" sldId="256"/>
        </pc:sldMkLst>
      </pc:sldChg>
      <pc:sldChg chg="modSp mod modTransition">
        <pc:chgData name="Stephen Channell" userId="ca012a40-7cdd-421d-b0d1-847dd97a6c79" providerId="ADAL" clId="{EC929BC6-1B8A-4D3A-9B68-DF7677472EFB}" dt="2024-03-27T12:10:49.814" v="3623" actId="20577"/>
        <pc:sldMkLst>
          <pc:docMk/>
          <pc:sldMk cId="3707097549" sldId="257"/>
        </pc:sldMkLst>
        <pc:spChg chg="mod">
          <ac:chgData name="Stephen Channell" userId="ca012a40-7cdd-421d-b0d1-847dd97a6c79" providerId="ADAL" clId="{EC929BC6-1B8A-4D3A-9B68-DF7677472EFB}" dt="2024-03-26T19:04:00.101" v="937" actId="20577"/>
          <ac:spMkLst>
            <pc:docMk/>
            <pc:sldMk cId="3707097549" sldId="257"/>
            <ac:spMk id="2" creationId="{5DA2A027-93D8-112D-9E8C-519646B30792}"/>
          </ac:spMkLst>
        </pc:spChg>
        <pc:spChg chg="mod">
          <ac:chgData name="Stephen Channell" userId="ca012a40-7cdd-421d-b0d1-847dd97a6c79" providerId="ADAL" clId="{EC929BC6-1B8A-4D3A-9B68-DF7677472EFB}" dt="2024-03-27T12:10:49.814" v="3623" actId="20577"/>
          <ac:spMkLst>
            <pc:docMk/>
            <pc:sldMk cId="3707097549" sldId="257"/>
            <ac:spMk id="3" creationId="{BD16D1E3-CBB1-DD4F-E5FD-927EC5D89965}"/>
          </ac:spMkLst>
        </pc:spChg>
      </pc:sldChg>
      <pc:sldChg chg="modSp new mod modTransition">
        <pc:chgData name="Stephen Channell" userId="ca012a40-7cdd-421d-b0d1-847dd97a6c79" providerId="ADAL" clId="{EC929BC6-1B8A-4D3A-9B68-DF7677472EFB}" dt="2024-03-27T12:26:11.791" v="3815" actId="6549"/>
        <pc:sldMkLst>
          <pc:docMk/>
          <pc:sldMk cId="149321148" sldId="258"/>
        </pc:sldMkLst>
        <pc:spChg chg="mod">
          <ac:chgData name="Stephen Channell" userId="ca012a40-7cdd-421d-b0d1-847dd97a6c79" providerId="ADAL" clId="{EC929BC6-1B8A-4D3A-9B68-DF7677472EFB}" dt="2024-03-26T17:10:29.714" v="428" actId="20577"/>
          <ac:spMkLst>
            <pc:docMk/>
            <pc:sldMk cId="149321148" sldId="258"/>
            <ac:spMk id="2" creationId="{72B9FD84-9891-D66B-10E8-0F6F00911911}"/>
          </ac:spMkLst>
        </pc:spChg>
        <pc:spChg chg="mod">
          <ac:chgData name="Stephen Channell" userId="ca012a40-7cdd-421d-b0d1-847dd97a6c79" providerId="ADAL" clId="{EC929BC6-1B8A-4D3A-9B68-DF7677472EFB}" dt="2024-03-27T12:26:11.791" v="3815" actId="6549"/>
          <ac:spMkLst>
            <pc:docMk/>
            <pc:sldMk cId="149321148" sldId="258"/>
            <ac:spMk id="3" creationId="{8A909904-531F-64CE-CBA3-4EC51F6D8A91}"/>
          </ac:spMkLst>
        </pc:spChg>
      </pc:sldChg>
      <pc:sldChg chg="modSp new mod modTransition">
        <pc:chgData name="Stephen Channell" userId="ca012a40-7cdd-421d-b0d1-847dd97a6c79" providerId="ADAL" clId="{EC929BC6-1B8A-4D3A-9B68-DF7677472EFB}" dt="2024-03-27T12:24:16.405" v="3814" actId="20577"/>
        <pc:sldMkLst>
          <pc:docMk/>
          <pc:sldMk cId="3519665305" sldId="259"/>
        </pc:sldMkLst>
        <pc:spChg chg="mod">
          <ac:chgData name="Stephen Channell" userId="ca012a40-7cdd-421d-b0d1-847dd97a6c79" providerId="ADAL" clId="{EC929BC6-1B8A-4D3A-9B68-DF7677472EFB}" dt="2024-03-26T19:03:02.325" v="934" actId="20577"/>
          <ac:spMkLst>
            <pc:docMk/>
            <pc:sldMk cId="3519665305" sldId="259"/>
            <ac:spMk id="2" creationId="{E5225960-0DE4-A934-AA38-B223B245AE13}"/>
          </ac:spMkLst>
        </pc:spChg>
        <pc:spChg chg="mod">
          <ac:chgData name="Stephen Channell" userId="ca012a40-7cdd-421d-b0d1-847dd97a6c79" providerId="ADAL" clId="{EC929BC6-1B8A-4D3A-9B68-DF7677472EFB}" dt="2024-03-27T12:24:16.405" v="3814" actId="20577"/>
          <ac:spMkLst>
            <pc:docMk/>
            <pc:sldMk cId="3519665305" sldId="259"/>
            <ac:spMk id="3" creationId="{E3F11343-D3F2-70AB-02CB-9F7E198404B2}"/>
          </ac:spMkLst>
        </pc:spChg>
      </pc:sldChg>
      <pc:sldChg chg="modSp new mod ord modTransition">
        <pc:chgData name="Stephen Channell" userId="ca012a40-7cdd-421d-b0d1-847dd97a6c79" providerId="ADAL" clId="{EC929BC6-1B8A-4D3A-9B68-DF7677472EFB}" dt="2024-03-27T12:18:24.055" v="3678" actId="6549"/>
        <pc:sldMkLst>
          <pc:docMk/>
          <pc:sldMk cId="3660269694" sldId="260"/>
        </pc:sldMkLst>
        <pc:spChg chg="mod">
          <ac:chgData name="Stephen Channell" userId="ca012a40-7cdd-421d-b0d1-847dd97a6c79" providerId="ADAL" clId="{EC929BC6-1B8A-4D3A-9B68-DF7677472EFB}" dt="2024-03-26T20:52:02.060" v="1699" actId="20577"/>
          <ac:spMkLst>
            <pc:docMk/>
            <pc:sldMk cId="3660269694" sldId="260"/>
            <ac:spMk id="2" creationId="{0C6B8BBA-52D6-EF3D-2842-05D31B00228C}"/>
          </ac:spMkLst>
        </pc:spChg>
        <pc:spChg chg="mod">
          <ac:chgData name="Stephen Channell" userId="ca012a40-7cdd-421d-b0d1-847dd97a6c79" providerId="ADAL" clId="{EC929BC6-1B8A-4D3A-9B68-DF7677472EFB}" dt="2024-03-27T12:18:24.055" v="3678" actId="6549"/>
          <ac:spMkLst>
            <pc:docMk/>
            <pc:sldMk cId="3660269694" sldId="260"/>
            <ac:spMk id="3" creationId="{8A4D347E-DCCE-6C7B-04BA-5146F5D7A424}"/>
          </ac:spMkLst>
        </pc:spChg>
      </pc:sldChg>
      <pc:sldChg chg="modSp new mod modTransition">
        <pc:chgData name="Stephen Channell" userId="ca012a40-7cdd-421d-b0d1-847dd97a6c79" providerId="ADAL" clId="{EC929BC6-1B8A-4D3A-9B68-DF7677472EFB}" dt="2024-03-27T12:51:17.100" v="3832" actId="20577"/>
        <pc:sldMkLst>
          <pc:docMk/>
          <pc:sldMk cId="2685335640" sldId="261"/>
        </pc:sldMkLst>
        <pc:spChg chg="mod">
          <ac:chgData name="Stephen Channell" userId="ca012a40-7cdd-421d-b0d1-847dd97a6c79" providerId="ADAL" clId="{EC929BC6-1B8A-4D3A-9B68-DF7677472EFB}" dt="2024-03-26T21:11:16.982" v="2342" actId="20577"/>
          <ac:spMkLst>
            <pc:docMk/>
            <pc:sldMk cId="2685335640" sldId="261"/>
            <ac:spMk id="2" creationId="{CCCEA011-C44B-A52B-AB4C-A92BFAC6EAE9}"/>
          </ac:spMkLst>
        </pc:spChg>
        <pc:spChg chg="mod">
          <ac:chgData name="Stephen Channell" userId="ca012a40-7cdd-421d-b0d1-847dd97a6c79" providerId="ADAL" clId="{EC929BC6-1B8A-4D3A-9B68-DF7677472EFB}" dt="2024-03-27T12:51:17.100" v="3832" actId="20577"/>
          <ac:spMkLst>
            <pc:docMk/>
            <pc:sldMk cId="2685335640" sldId="261"/>
            <ac:spMk id="3" creationId="{EF388A8F-DEC6-6B90-D0C8-B9458BBBB106}"/>
          </ac:spMkLst>
        </pc:spChg>
      </pc:sldChg>
      <pc:sldChg chg="modSp new mod modTransition">
        <pc:chgData name="Stephen Channell" userId="ca012a40-7cdd-421d-b0d1-847dd97a6c79" providerId="ADAL" clId="{EC929BC6-1B8A-4D3A-9B68-DF7677472EFB}" dt="2024-03-27T12:51:30.902" v="3836" actId="2"/>
        <pc:sldMkLst>
          <pc:docMk/>
          <pc:sldMk cId="1851151526" sldId="262"/>
        </pc:sldMkLst>
        <pc:spChg chg="mod">
          <ac:chgData name="Stephen Channell" userId="ca012a40-7cdd-421d-b0d1-847dd97a6c79" providerId="ADAL" clId="{EC929BC6-1B8A-4D3A-9B68-DF7677472EFB}" dt="2024-03-26T21:35:14.186" v="2861" actId="20577"/>
          <ac:spMkLst>
            <pc:docMk/>
            <pc:sldMk cId="1851151526" sldId="262"/>
            <ac:spMk id="2" creationId="{192D0582-21FE-1F96-E59D-913FF41ECB8D}"/>
          </ac:spMkLst>
        </pc:spChg>
        <pc:spChg chg="mod">
          <ac:chgData name="Stephen Channell" userId="ca012a40-7cdd-421d-b0d1-847dd97a6c79" providerId="ADAL" clId="{EC929BC6-1B8A-4D3A-9B68-DF7677472EFB}" dt="2024-03-27T12:51:30.902" v="3836" actId="2"/>
          <ac:spMkLst>
            <pc:docMk/>
            <pc:sldMk cId="1851151526" sldId="262"/>
            <ac:spMk id="3" creationId="{2EAE2AA3-98BC-B0B4-5993-C4FD8205FDF7}"/>
          </ac:spMkLst>
        </pc:spChg>
      </pc:sldChg>
      <pc:sldMasterChg chg="modSldLayout">
        <pc:chgData name="Stephen Channell" userId="ca012a40-7cdd-421d-b0d1-847dd97a6c79" providerId="ADAL" clId="{EC929BC6-1B8A-4D3A-9B68-DF7677472EFB}" dt="2024-03-26T19:03:35.631" v="936" actId="122"/>
        <pc:sldMasterMkLst>
          <pc:docMk/>
          <pc:sldMasterMk cId="4202440048" sldId="2147483648"/>
        </pc:sldMasterMkLst>
        <pc:sldLayoutChg chg="modSp">
          <pc:chgData name="Stephen Channell" userId="ca012a40-7cdd-421d-b0d1-847dd97a6c79" providerId="ADAL" clId="{EC929BC6-1B8A-4D3A-9B68-DF7677472EFB}" dt="2024-03-26T19:03:35.631" v="936" actId="122"/>
          <pc:sldLayoutMkLst>
            <pc:docMk/>
            <pc:sldMasterMk cId="4202440048" sldId="2147483648"/>
            <pc:sldLayoutMk cId="1382268697" sldId="2147483650"/>
          </pc:sldLayoutMkLst>
          <pc:spChg chg="mod">
            <ac:chgData name="Stephen Channell" userId="ca012a40-7cdd-421d-b0d1-847dd97a6c79" providerId="ADAL" clId="{EC929BC6-1B8A-4D3A-9B68-DF7677472EFB}" dt="2024-03-26T19:03:35.631" v="936" actId="122"/>
            <ac:spMkLst>
              <pc:docMk/>
              <pc:sldMasterMk cId="4202440048" sldId="2147483648"/>
              <pc:sldLayoutMk cId="1382268697" sldId="2147483650"/>
              <ac:spMk id="2" creationId="{3409F046-B640-EC29-8A50-CA458FEC677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3CD263-572E-ECA3-4631-7D656A35B4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00200"/>
            <a:ext cx="12192000" cy="26740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1F4847-992B-05EC-7DDC-C8DC8E475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B42E3-F7EA-E65F-BD94-39472C2AE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A3C9F-2872-2805-4D98-F6A7BA17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A7117-C5E4-CB45-5162-636EF60C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68781-30D7-F519-6904-EDAA4A8D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3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CACB-3762-7E84-B004-3D65FCC0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D82D6-4A4D-9E4C-2A28-AF89FCD49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0B071-6CDE-4B5F-D0AE-08FB6A8FE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3E6C7-16CE-3C06-C8DE-ACA51D50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51937-9405-2498-AE03-A07DB436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BAF19-3C85-8171-2539-71FD90AE4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F132B-0408-FF34-9481-5BC6DDE67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E63B7-ED3C-FE4D-1750-07D3120E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16564-EB7C-AB53-CCDA-D274A59A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3BDD-4224-BDB9-87B5-0CA0DF31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F046-B640-EC29-8A50-CA458FEC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62591-1E70-791F-ED09-BBC3C0D5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BEC8B-3762-0C8F-B041-1054328D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6FAEA-C225-8D8A-E9DB-F8BB4246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11FDF-9DA1-38BA-BD06-C8B2A086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6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031E-7F3B-C394-DAD4-21C1798F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93C09-FF02-0063-8A00-D381F9645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7A50-A71F-EF28-6C9A-F22995B3C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2B56-6110-DEF7-A556-55FFCE3B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2FB8A-7A3B-0800-B890-144ED8F8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E24C8-75FF-879F-FFDD-4391A83C9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67734-232F-FDAB-A4E5-8514BD2F4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BD24D-4B10-5032-3E8F-EA78C90C6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4C0C1-01DB-5D91-B7A6-1DB3CF34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DA429-0E0C-5F0B-34E9-AB500D11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DCCFD-57D3-FA83-F0D2-E0ACD26F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2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9D7D-39E2-ADE1-9180-AA0BE241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F053B-EBC3-82B0-C2BA-2CD2B46E5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02694-3F29-5268-20E0-0D5B0D6D1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1A094-DB75-C54B-26D5-636CBE77F8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824F4-E662-2FB7-55F1-6F3422237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FBEB3-899E-1C05-E03F-67C2B537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9D96D-7853-B01A-9C38-FED75696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83118-5977-6AE2-2EF2-F6F301F72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0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CBD6-6602-F40F-44CF-77E619CC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6273E-A518-B93F-730F-723AE4D5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F87AA-F27B-F571-5FBD-285C4D6CF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4D984-FDC6-8F15-5806-62536479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6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651BC-AA92-8F8D-FBD9-E6879354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9511AA-FFF8-50ED-8440-9841CB0C7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7728D-BEB9-6321-826E-D613D517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1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FFB4-2119-E682-A49E-4D2C2711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B5A92-A82C-EBE2-D0D9-23E976EE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8EB02-2FBF-A9E4-E82D-F2C93EBB9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6E61C-716C-A5ED-1284-B6316FC3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A022D-2CCC-7ACC-E03E-68A4548B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198E2-B2C2-EFE1-5004-3070CABF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5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5C83-C07F-D34A-558E-F0EA4348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2CB0DE-2F81-28DB-5F21-EDFD90013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E5580-C9FB-D9BF-B4E3-C43D74AE1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FA115-0208-BE32-CB3A-6A9A632A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58552-CF7B-EDFD-0914-49C43C86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CA378-5EEE-B96F-1C79-E7638EC1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98BFC7-FC95-FE55-C2BD-359BC06C406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267405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F8C4A-B8C2-807C-6667-3C95428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E4332-5FC9-6BF3-FC07-8E0E0624E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29E0D-F9D5-9B04-2916-5454DDBAE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C6725E-2FC0-47E0-AA11-602C24C87A52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7DEC6-FBAD-67B4-23B6-BBBC13AE6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51A13-EBF5-A578-D448-BDA3B38C8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E8F4FC-E1E1-4413-98A9-EA44598FA9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617F92-2BCC-3340-F749-E4D65724E28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422854"/>
            <a:ext cx="832292" cy="43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4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1" kern="1200">
          <a:solidFill>
            <a:schemeClr val="bg1"/>
          </a:solidFill>
          <a:latin typeface="Gabriola" panose="04040605051002020D02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hannell/Hiperspace?tab=readme-ov-file#hiperspa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get.org/packages/Hiperspace.Rocks" TargetMode="External"/><Relationship Id="rId2" Type="http://schemas.openxmlformats.org/officeDocument/2006/relationships/hyperlink" Target="https://www.nuget.org/packages/HiLa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channell/Hiperspace/tree/master/cpp/rockshar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channell/Hiperspace/blob/master/examples/Location/Location.hilang" TargetMode="External"/><Relationship Id="rId3" Type="http://schemas.openxmlformats.org/officeDocument/2006/relationships/hyperlink" Target="https://channell.github.io/Hiperspace/doc/index.html" TargetMode="External"/><Relationship Id="rId7" Type="http://schemas.openxmlformats.org/officeDocument/2006/relationships/hyperlink" Target="https://github.com/channell/Hiperspace/tree/master/examples/Hiperspace.Sparx/Hilang" TargetMode="External"/><Relationship Id="rId2" Type="http://schemas.openxmlformats.org/officeDocument/2006/relationships/hyperlink" Target="mailto:Steve.channell@cephei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channell/Hiperspace/blob/master/examples/Plan/Plan/Plan.hilang" TargetMode="External"/><Relationship Id="rId5" Type="http://schemas.openxmlformats.org/officeDocument/2006/relationships/hyperlink" Target="https://github.com/channell/Hiperspace/blob/master/examples/Hiperspace.RBAC/RBAC.hilang" TargetMode="External"/><Relationship Id="rId10" Type="http://schemas.openxmlformats.org/officeDocument/2006/relationships/hyperlink" Target="https://www.cepheis.com/media/Hiperspace/Hiperspace.docx" TargetMode="External"/><Relationship Id="rId4" Type="http://schemas.openxmlformats.org/officeDocument/2006/relationships/hyperlink" Target="https://github.com/channell/Hiperspace/blob/master/examples/TOGAF/TOGAF.hilang" TargetMode="External"/><Relationship Id="rId9" Type="http://schemas.openxmlformats.org/officeDocument/2006/relationships/hyperlink" Target="https://github.com/channell/Hiperspace/blob/master/examples/Location.Test/Tests.f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2459-4208-6D2C-5338-8571E4DA06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9600" dirty="0"/>
              <a:t>Hiperspace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EAC01-2B63-DDB7-9E36-26710FCAA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/>
              <a:t>Hi</a:t>
            </a:r>
            <a:r>
              <a:rPr lang="en-GB" dirty="0"/>
              <a:t>gh </a:t>
            </a:r>
            <a:r>
              <a:rPr lang="en-GB" u="sng" dirty="0"/>
              <a:t>per</a:t>
            </a:r>
            <a:r>
              <a:rPr lang="en-GB" dirty="0"/>
              <a:t>formance memory </a:t>
            </a:r>
            <a:r>
              <a:rPr lang="en-GB" u="sng" dirty="0"/>
              <a:t>space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6699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A027-93D8-112D-9E8C-519646B3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6D1E3-CBB1-DD4F-E5FD-927EC5D8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US" dirty="0"/>
              <a:t>Lower latency than a conventional Database</a:t>
            </a:r>
          </a:p>
          <a:p>
            <a:pPr lvl="1"/>
            <a:r>
              <a:rPr lang="en-US" sz="1600" i="1" dirty="0"/>
              <a:t>¼ of the latency of leading relational database</a:t>
            </a:r>
          </a:p>
          <a:p>
            <a:r>
              <a:rPr lang="en-US" dirty="0"/>
              <a:t>Larger space than virtual memory</a:t>
            </a:r>
          </a:p>
          <a:p>
            <a:pPr lvl="1"/>
            <a:r>
              <a:rPr lang="en-US" sz="1600" i="1" dirty="0"/>
              <a:t>Petabytes of addressable space</a:t>
            </a:r>
          </a:p>
          <a:p>
            <a:r>
              <a:rPr lang="en-US" dirty="0"/>
              <a:t>Simpler than a cache service</a:t>
            </a:r>
          </a:p>
          <a:p>
            <a:pPr lvl="1"/>
            <a:r>
              <a:rPr lang="en-US" sz="1600" i="1" dirty="0"/>
              <a:t>Transparent lazy loading of references/collections and serialization</a:t>
            </a:r>
          </a:p>
          <a:p>
            <a:r>
              <a:rPr lang="en-US" dirty="0"/>
              <a:t>Viewable as a graph/vector-space</a:t>
            </a:r>
          </a:p>
          <a:p>
            <a:pPr lvl="1"/>
            <a:r>
              <a:rPr lang="en-US" sz="1600" i="1" dirty="0"/>
              <a:t>Nodes &amp; Edges and nearest point in vector-space</a:t>
            </a:r>
          </a:p>
          <a:p>
            <a:r>
              <a:rPr lang="en-US" dirty="0"/>
              <a:t>Relative time history</a:t>
            </a:r>
          </a:p>
          <a:p>
            <a:pPr lvl="1"/>
            <a:r>
              <a:rPr lang="en-GB" sz="1600" i="1" dirty="0"/>
              <a:t>Efficient point-in-time view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9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B8BBA-52D6-EF3D-2842-05D31B00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Use-cases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347E-DCCE-6C7B-04BA-5146F5D7A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Fundamental review of Trading Book and Archive</a:t>
            </a:r>
          </a:p>
          <a:p>
            <a:r>
              <a:rPr lang="en-GB" dirty="0"/>
              <a:t>AI knowledge store</a:t>
            </a:r>
          </a:p>
          <a:p>
            <a:pPr lvl="1"/>
            <a:r>
              <a:rPr lang="en-GB" sz="1600" i="1" dirty="0"/>
              <a:t>Spatial Vector-data query for RAG AI query, optionally replicated to edge</a:t>
            </a:r>
          </a:p>
          <a:p>
            <a:r>
              <a:rPr lang="en-GB" dirty="0"/>
              <a:t>Graph data view with transparent navigation from node to edge to node</a:t>
            </a:r>
          </a:p>
          <a:p>
            <a:r>
              <a:rPr lang="en-GB" dirty="0"/>
              <a:t>Document store </a:t>
            </a:r>
          </a:p>
          <a:p>
            <a:pPr lvl="1"/>
            <a:r>
              <a:rPr lang="en-GB" sz="1600" i="1" dirty="0"/>
              <a:t>Transparent partition between Entity, Segments (many) and Aspect (optional)</a:t>
            </a:r>
          </a:p>
          <a:p>
            <a:pPr lvl="1"/>
            <a:r>
              <a:rPr lang="en-GB" sz="1600" i="1" dirty="0"/>
              <a:t>Only changes serialized</a:t>
            </a:r>
          </a:p>
          <a:p>
            <a:r>
              <a:rPr lang="en-GB" dirty="0"/>
              <a:t>Anti Money laundering &amp; other Domain Specific Databases (DSDB)</a:t>
            </a:r>
          </a:p>
          <a:p>
            <a:r>
              <a:rPr lang="en-GB" dirty="0"/>
              <a:t>Time-series vectors, </a:t>
            </a:r>
            <a:r>
              <a:rPr lang="en-US" dirty="0"/>
              <a:t>matrices, surfaces, cubes</a:t>
            </a:r>
            <a:endParaRPr lang="en-GB" dirty="0"/>
          </a:p>
          <a:p>
            <a:r>
              <a:rPr lang="en-GB" dirty="0"/>
              <a:t>Durable memory with CXL SSD backed terabyte memory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6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FD84-9891-D66B-10E8-0F6F0091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904-531F-64CE-CBA3-4EC51F6D8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US" dirty="0"/>
              <a:t>Minimal domain specific language (DSL) for key, value, relations</a:t>
            </a:r>
          </a:p>
          <a:p>
            <a:pPr lvl="1">
              <a:lnSpc>
                <a:spcPct val="100000"/>
              </a:lnSpc>
            </a:pPr>
            <a:r>
              <a:rPr lang="en-US" sz="1600" i="1" dirty="0"/>
              <a:t>Code-generation for serialization, Key, Index &amp; AI (nearest match) search</a:t>
            </a:r>
          </a:p>
          <a:p>
            <a:pPr lvl="1">
              <a:lnSpc>
                <a:spcPct val="100000"/>
              </a:lnSpc>
            </a:pPr>
            <a:r>
              <a:rPr lang="en-US" sz="1600" i="1" dirty="0"/>
              <a:t>Native graph (node/edge) access</a:t>
            </a:r>
          </a:p>
          <a:p>
            <a:pPr lvl="1">
              <a:lnSpc>
                <a:spcPct val="100000"/>
              </a:lnSpc>
            </a:pPr>
            <a:r>
              <a:rPr lang="en-US" sz="1600" i="1" dirty="0"/>
              <a:t>Native (as at) historical view</a:t>
            </a:r>
          </a:p>
          <a:p>
            <a:pPr lvl="1">
              <a:lnSpc>
                <a:spcPct val="100000"/>
              </a:lnSpc>
            </a:pPr>
            <a:r>
              <a:rPr lang="en-US" sz="1600" i="1" dirty="0"/>
              <a:t>Global (Horizon) filtering </a:t>
            </a:r>
          </a:p>
          <a:p>
            <a:r>
              <a:rPr lang="en-US" dirty="0"/>
              <a:t>RocksDB exabyte scale LSM Key-store for fast SSD access</a:t>
            </a:r>
          </a:p>
          <a:p>
            <a:r>
              <a:rPr lang="en-US" dirty="0"/>
              <a:t>Automatic Index access for foreign-key access</a:t>
            </a:r>
          </a:p>
          <a:p>
            <a:r>
              <a:rPr lang="en-US" dirty="0"/>
              <a:t>CXL-Memory terabyte scale caches</a:t>
            </a:r>
          </a:p>
          <a:p>
            <a:r>
              <a:rPr lang="en-US" dirty="0"/>
              <a:t>Partitioned (date/type), Distributed and Replicated</a:t>
            </a:r>
          </a:p>
          <a:p>
            <a:r>
              <a:rPr lang="en-US" dirty="0"/>
              <a:t>Direct and Remote access</a:t>
            </a:r>
          </a:p>
          <a:p>
            <a:r>
              <a:rPr lang="en-US" dirty="0"/>
              <a:t>Snappy compression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25960-0DE4-A934-AA38-B223B245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11343-D3F2-70AB-02CB-9F7E19840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US" dirty="0"/>
              <a:t>Four times faster than RDBMS</a:t>
            </a:r>
          </a:p>
          <a:p>
            <a:pPr lvl="1">
              <a:lnSpc>
                <a:spcPct val="100000"/>
              </a:lnSpc>
            </a:pPr>
            <a:r>
              <a:rPr lang="en-US" sz="1500" i="1" dirty="0"/>
              <a:t>Twice as fast with remote gRPC server</a:t>
            </a:r>
          </a:p>
          <a:p>
            <a:r>
              <a:rPr lang="en-US" dirty="0"/>
              <a:t>Serverless pre-compiled access</a:t>
            </a:r>
          </a:p>
          <a:p>
            <a:pPr lvl="1">
              <a:lnSpc>
                <a:spcPct val="110000"/>
              </a:lnSpc>
            </a:pPr>
            <a:r>
              <a:rPr lang="en-US" sz="1500" i="1" dirty="0"/>
              <a:t>Client-side chooses key/range/scan of key-store</a:t>
            </a:r>
          </a:p>
          <a:p>
            <a:pPr lvl="1">
              <a:lnSpc>
                <a:spcPct val="110000"/>
              </a:lnSpc>
            </a:pPr>
            <a:r>
              <a:rPr lang="en-US" sz="1500" i="1" dirty="0"/>
              <a:t>Client-side serialization to binary key/values</a:t>
            </a:r>
          </a:p>
          <a:p>
            <a:r>
              <a:rPr lang="en-US" dirty="0"/>
              <a:t>Values up to 2GB + snappy compressed to store</a:t>
            </a:r>
          </a:p>
          <a:p>
            <a:r>
              <a:rPr lang="en-US" dirty="0"/>
              <a:t>RocksDB uses 20% the space of an RDBMS and 7% of space JSON store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https://github.com/channell/Hiperspace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65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A011-C44B-A52B-AB4C-A92BFAC6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Road-map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88A8F-DEC6-6B90-D0C8-B9458BBBB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Free dotnet DSL compiler</a:t>
            </a:r>
          </a:p>
          <a:p>
            <a:pPr lvl="1"/>
            <a:r>
              <a:rPr lang="en-US" sz="1600" dirty="0">
                <a:hlinkClick r:id="rId2"/>
              </a:rPr>
              <a:t>NuGet Gallery | HiLang 1.1.30</a:t>
            </a:r>
            <a:r>
              <a:rPr lang="en-GB" sz="1600" dirty="0"/>
              <a:t> (released)</a:t>
            </a:r>
          </a:p>
          <a:p>
            <a:r>
              <a:rPr lang="en-GB" dirty="0"/>
              <a:t>GPL runtime </a:t>
            </a:r>
          </a:p>
          <a:p>
            <a:pPr lvl="1"/>
            <a:r>
              <a:rPr lang="en-US" sz="1600" dirty="0">
                <a:hlinkClick r:id="rId3"/>
              </a:rPr>
              <a:t>NuGet Gallery | Hiperspace.Rocks 1.0.34</a:t>
            </a:r>
            <a:r>
              <a:rPr lang="en-GB" sz="1600" dirty="0"/>
              <a:t> (released)</a:t>
            </a:r>
          </a:p>
          <a:p>
            <a:r>
              <a:rPr lang="en-GB" dirty="0"/>
              <a:t>Server for Web (gRPC/web-</a:t>
            </a:r>
            <a:r>
              <a:rPr lang="en-GB" dirty="0" err="1"/>
              <a:t>api</a:t>
            </a:r>
            <a:r>
              <a:rPr lang="en-GB" dirty="0"/>
              <a:t>), Business Intelligence &amp; schema evolution (in-progress)</a:t>
            </a:r>
          </a:p>
          <a:p>
            <a:r>
              <a:rPr lang="en-GB" dirty="0"/>
              <a:t>High-performance C++ server </a:t>
            </a:r>
          </a:p>
          <a:p>
            <a:pPr lvl="1"/>
            <a:r>
              <a:rPr lang="en-US" sz="1600" dirty="0">
                <a:hlinkClick r:id="rId4"/>
              </a:rPr>
              <a:t>https://github.com/channell/Hiperspace/tree/master/cpp/rockshare</a:t>
            </a:r>
            <a:r>
              <a:rPr lang="en-US" sz="1600" dirty="0"/>
              <a:t> (in-progress)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8533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0582-21FE-1F96-E59D-913FF41E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E2AA3-98BC-B0B4-5993-C4FD8205F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97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r>
              <a:rPr lang="en-US" dirty="0"/>
              <a:t>UML Documentation for examples</a:t>
            </a:r>
          </a:p>
          <a:p>
            <a:pPr lvl="1"/>
            <a:r>
              <a:rPr lang="en-US" sz="2100" dirty="0">
                <a:hlinkClick r:id="rId3"/>
              </a:rPr>
              <a:t>https://channell.github.io/Hiperspace/doc/index.html</a:t>
            </a:r>
            <a:endParaRPr lang="en-US" sz="2100" dirty="0"/>
          </a:p>
          <a:p>
            <a:r>
              <a:rPr lang="en-US" dirty="0"/>
              <a:t>Worked Examples</a:t>
            </a:r>
          </a:p>
          <a:p>
            <a:pPr lvl="1"/>
            <a:r>
              <a:rPr lang="en-US" dirty="0"/>
              <a:t>TOGAF repository</a:t>
            </a:r>
            <a:br>
              <a:rPr lang="en-US" dirty="0"/>
            </a:br>
            <a:r>
              <a:rPr lang="en-US" sz="2100" dirty="0">
                <a:hlinkClick r:id="rId4"/>
              </a:rPr>
              <a:t>https://github.com/channell/Hiperspace/blob/master/examples/TOGAF/TOGAF.hilang</a:t>
            </a:r>
            <a:endParaRPr lang="en-US" sz="2100" dirty="0"/>
          </a:p>
          <a:p>
            <a:pPr lvl="1"/>
            <a:r>
              <a:rPr lang="en-US" dirty="0"/>
              <a:t>Role Based Access-control with integrity constrains</a:t>
            </a:r>
            <a:br>
              <a:rPr lang="en-US" dirty="0"/>
            </a:br>
            <a:r>
              <a:rPr lang="en-US" sz="2100" dirty="0">
                <a:hlinkClick r:id="rId5"/>
              </a:rPr>
              <a:t>https://github.com/channell/Hiperspace/blob/master/examples/Hiperspace.RBAC/RBAC.hilang</a:t>
            </a:r>
            <a:endParaRPr lang="en-US" sz="2100" dirty="0"/>
          </a:p>
          <a:p>
            <a:pPr lvl="1"/>
            <a:r>
              <a:rPr lang="en-US" dirty="0"/>
              <a:t>Hierarchical aggregation of a plan</a:t>
            </a:r>
            <a:br>
              <a:rPr lang="en-US" dirty="0"/>
            </a:br>
            <a:r>
              <a:rPr lang="en-US" sz="1900" dirty="0">
                <a:hlinkClick r:id="rId6"/>
              </a:rPr>
              <a:t>https://github.com/channell/Hiperspace/blob/master/examples/Plan/Plan/Plan.hilang</a:t>
            </a:r>
            <a:endParaRPr lang="en-US" sz="1900" dirty="0"/>
          </a:p>
          <a:p>
            <a:pPr lvl="1"/>
            <a:r>
              <a:rPr lang="en-US" dirty="0"/>
              <a:t>Sparx relational database mapping</a:t>
            </a:r>
            <a:br>
              <a:rPr lang="en-US" dirty="0"/>
            </a:br>
            <a:r>
              <a:rPr lang="en-US" sz="1900" dirty="0">
                <a:hlinkClick r:id="rId7"/>
              </a:rPr>
              <a:t>https://github.com/channell/Hiperspace/tree/master/examples/Hiperspace.Sparx/Hilang</a:t>
            </a:r>
            <a:endParaRPr lang="en-GB" sz="1900" dirty="0">
              <a:hlinkClick r:id="rId2"/>
            </a:endParaRPr>
          </a:p>
          <a:p>
            <a:pPr lvl="1"/>
            <a:r>
              <a:rPr lang="en-US" dirty="0"/>
              <a:t>Location Vector-Space search</a:t>
            </a:r>
            <a:br>
              <a:rPr lang="en-US" dirty="0"/>
            </a:br>
            <a:r>
              <a:rPr lang="en-US" dirty="0">
                <a:hlinkClick r:id="rId8"/>
              </a:rPr>
              <a:t>Location.hilang</a:t>
            </a:r>
            <a:r>
              <a:rPr lang="en-US" dirty="0"/>
              <a:t> </a:t>
            </a:r>
            <a:r>
              <a:rPr lang="en-US" dirty="0">
                <a:hlinkClick r:id="rId9"/>
              </a:rPr>
              <a:t>Tests.fs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Steve.channell</a:t>
            </a:r>
            <a:r>
              <a:rPr lang="en-US" dirty="0">
                <a:hlinkClick r:id="rId2"/>
              </a:rPr>
              <a:t>@cepheis.com</a:t>
            </a:r>
            <a:r>
              <a:rPr lang="en-US" dirty="0"/>
              <a:t> for questions, demo, consultancy, support</a:t>
            </a:r>
            <a:br>
              <a:rPr lang="en-US" dirty="0"/>
            </a:br>
            <a:r>
              <a:rPr lang="en-US" sz="1900" dirty="0">
                <a:hlinkClick r:id="rId10"/>
              </a:rPr>
              <a:t>https://www.cepheis.com/media/Hiperspace/Hiperspace.docx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5115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534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Arial</vt:lpstr>
      <vt:lpstr>Gabriola</vt:lpstr>
      <vt:lpstr>Office Theme</vt:lpstr>
      <vt:lpstr>Hiperspace </vt:lpstr>
      <vt:lpstr>Objectives</vt:lpstr>
      <vt:lpstr>Use-cases</vt:lpstr>
      <vt:lpstr>Technology</vt:lpstr>
      <vt:lpstr>Performance</vt:lpstr>
      <vt:lpstr>Road-map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Hiperspace </dc:title>
  <dc:creator>Stephen Channell</dc:creator>
  <cp:lastModifiedBy>Stephen Channell</cp:lastModifiedBy>
  <cp:revision>1</cp:revision>
  <cp:lastPrinted>2024-03-26T22:56:06Z</cp:lastPrinted>
  <dcterms:created xsi:type="dcterms:W3CDTF">2024-03-26T16:30:28Z</dcterms:created>
  <dcterms:modified xsi:type="dcterms:W3CDTF">2024-03-27T12:51:46Z</dcterms:modified>
</cp:coreProperties>
</file>